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SUrg/2HFmoUGaJ" TargetMode="External"/><Relationship Id="rId2" Type="http://schemas.openxmlformats.org/officeDocument/2006/relationships/hyperlink" Target="https://cloud.mail.ru/public/FXpY/7NJsHNg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 обеспечивающие реализацию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ДООП физкультурно-спортивной направленности «Лыжные гонки» для детей 10-17 лет</a:t>
            </a:r>
          </a:p>
          <a:p>
            <a:pPr>
              <a:lnSpc>
                <a:spcPct val="120000"/>
              </a:lnSpc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Разработчики методического кейса:</a:t>
            </a:r>
          </a:p>
          <a:p>
            <a:pPr algn="l">
              <a:lnSpc>
                <a:spcPct val="120000"/>
              </a:lnSpc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Федяев А.К., директор,</a:t>
            </a:r>
          </a:p>
          <a:p>
            <a:pPr algn="l">
              <a:lnSpc>
                <a:spcPct val="120000"/>
              </a:lnSpc>
            </a:pP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Огурцова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Т.М., заместитель директора по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увр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Молоков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Р.А., тренер-преподаватель,</a:t>
            </a:r>
          </a:p>
          <a:p>
            <a:pPr algn="l">
              <a:lnSpc>
                <a:spcPct val="120000"/>
              </a:lnSpc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Бикулова Н.С., заместитель директора по 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бж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Никитина П.С., методист.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52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конкурс методических кейсов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Методический кейс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«Слагаемые здоровья»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>
            <a:normAutofit/>
          </a:bodyPr>
          <a:lstStyle/>
          <a:p>
            <a:pPr marL="273050" indent="446088" algn="just">
              <a:buNone/>
            </a:pPr>
            <a:endParaRPr lang="ru-RU" sz="2000" dirty="0" smtClean="0"/>
          </a:p>
          <a:p>
            <a:pPr marL="273050" indent="446088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дидактических, воспитательных и оценочных средств осуществляется эффективное освоение программного материала обучающимися, их вовлечение в учебный процесс.</a:t>
            </a:r>
          </a:p>
          <a:p>
            <a:pPr marL="273050" indent="446088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средства являются неотъемлемой частью выполнения обучающих, развивающих и воспитательных задач, поставленных ДООП «Лыжные гонки».</a:t>
            </a:r>
          </a:p>
          <a:p>
            <a:pPr marL="273050" indent="446088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3-08-21_09-42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572296" cy="584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3050" indent="446088" algn="just">
              <a:buNone/>
            </a:pPr>
            <a:r>
              <a:rPr lang="ru-RU" sz="2600" dirty="0" smtClean="0"/>
              <a:t>Целью ДООП «Лыжные гонки» является укрепление здоровья, ориентирование обучающихся на профессиональный выбор в процессе занятий лыжными гонками; разносторонняя подготовка и овладение рациональной техникой; приобретение знаний и умений, необходимых лыжникам.</a:t>
            </a:r>
            <a:endParaRPr lang="ru-RU" sz="2600" b="1" dirty="0" smtClean="0"/>
          </a:p>
          <a:p>
            <a:pPr marL="273050" indent="446088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446088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обучающие - обучить базовым знаниям, умениям, навыкам,   основным  техникам передвижения на лыжах; </a:t>
            </a:r>
          </a:p>
          <a:p>
            <a:pPr marL="273050" indent="446088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 развивающие - самостоятельно определять цели, осознавая приоритетные и второстепенные задачи;</a:t>
            </a:r>
          </a:p>
          <a:p>
            <a:pPr marL="273050" indent="446088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 воспитательные -  воспитывать сознательный  интерес к лыжной  подготовке,  готовность к саморазвитию, волевые качества.</a:t>
            </a:r>
          </a:p>
          <a:p>
            <a:pPr marL="273050" indent="446088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446088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«Лыжные гонки» реализуется с помощью дидактических, воспитательных и оценочных средств. Данные средства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средства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1752" y="1527048"/>
            <a:ext cx="8503920" cy="233058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630238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программа «Лыжные гонки» реализуется с помощью </a:t>
            </a:r>
          </a:p>
          <a:p>
            <a:pPr indent="630238">
              <a:buFont typeface="Wingdings" pitchFamily="2" charset="2"/>
              <a:buChar char="Ø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дидактических,</a:t>
            </a:r>
          </a:p>
          <a:p>
            <a:pPr indent="630238">
              <a:buFont typeface="Wingdings" pitchFamily="2" charset="2"/>
              <a:buChar char="Ø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воспитательных,</a:t>
            </a:r>
          </a:p>
          <a:p>
            <a:pPr indent="630238">
              <a:buFont typeface="Wingdings" pitchFamily="2" charset="2"/>
              <a:buChar char="Ø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оценочных средств. </a:t>
            </a:r>
          </a:p>
          <a:p>
            <a:pPr indent="630238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Данные средства помогают соблюсти  </a:t>
            </a:r>
            <a:r>
              <a:rPr lang="ru-RU" sz="2000" dirty="0" smtClean="0"/>
              <a:t>преемственность задач и методов, соблюдение принципа постепенности в процессе обучения. </a:t>
            </a:r>
            <a:endParaRPr lang="ru-RU" sz="2000" b="1" dirty="0" smtClean="0"/>
          </a:p>
          <a:p>
            <a:pPr marL="273050" marR="0" lvl="0" indent="4460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photo_2023-08-19_20-54-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876"/>
            <a:ext cx="3822485" cy="255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средства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/>
          </a:bodyPr>
          <a:lstStyle/>
          <a:p>
            <a:pPr marL="273050" indent="446088" algn="just">
              <a:buNone/>
            </a:pPr>
            <a:r>
              <a:rPr lang="ru-RU" sz="2000" dirty="0" smtClean="0"/>
              <a:t>    При реализации ДООП «Лыжные гонки», на регулярной основе используются дидактические средства как способ большего вовлечения и проявления интереса со стороны обучающихся  к занятиям.</a:t>
            </a:r>
          </a:p>
          <a:p>
            <a:pPr marL="273050" indent="446088" algn="just">
              <a:buNone/>
            </a:pPr>
            <a:r>
              <a:rPr lang="ru-RU" sz="2000" dirty="0" smtClean="0"/>
              <a:t>Дидактические средства в виде тестовых бланков, фото и видео материала используются при проведении теоретических занятий.</a:t>
            </a:r>
          </a:p>
          <a:p>
            <a:pPr marL="273050" indent="446088">
              <a:buNone/>
            </a:pPr>
            <a:r>
              <a:rPr lang="ru-RU" sz="2000" i="1" dirty="0" smtClean="0"/>
              <a:t>Ссылка на дидактические средства:     </a:t>
            </a:r>
            <a:r>
              <a:rPr lang="en-US" sz="2000" dirty="0" smtClean="0">
                <a:hlinkClick r:id="rId2"/>
              </a:rPr>
              <a:t>https://cloud.mail.ru/public/FXpY/7NJsHNgRG</a:t>
            </a:r>
            <a:r>
              <a:rPr lang="ru-RU" sz="2000" dirty="0" smtClean="0"/>
              <a:t> </a:t>
            </a:r>
          </a:p>
          <a:p>
            <a:pPr marL="273050" indent="446088">
              <a:buNone/>
            </a:pPr>
            <a:r>
              <a:rPr lang="ru-RU" sz="2000" dirty="0" smtClean="0"/>
              <a:t>Также тренером-преподавателем используется методическая разработка «Зимние подвижные игры», которая при реализации данной программы позволяет обучающимся лучше усвоить материал.</a:t>
            </a:r>
          </a:p>
          <a:p>
            <a:pPr marL="273050" indent="446088">
              <a:buNone/>
            </a:pPr>
            <a:r>
              <a:rPr lang="ru-RU" sz="2000" i="1" dirty="0" smtClean="0"/>
              <a:t>Ссылка на методическую разработку:</a:t>
            </a:r>
          </a:p>
          <a:p>
            <a:pPr marL="273050" indent="446088">
              <a:buNone/>
            </a:pPr>
            <a:r>
              <a:rPr lang="en-US" sz="2000" i="1" dirty="0" smtClean="0">
                <a:hlinkClick r:id="rId3"/>
              </a:rPr>
              <a:t>https://cloud.mail.ru/public/SUrg/2HFmoUGaJ</a:t>
            </a:r>
            <a:r>
              <a:rPr lang="ru-RU" sz="2000" i="1" dirty="0" smtClean="0"/>
              <a:t> </a:t>
            </a:r>
          </a:p>
          <a:p>
            <a:pPr marL="273050" indent="446088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3-01-06_05-57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71504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426a67ea-c175-4011-8a9e-faa1555a1b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714620"/>
            <a:ext cx="4786314" cy="358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средства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187968"/>
          </a:xfrm>
        </p:spPr>
        <p:txBody>
          <a:bodyPr>
            <a:normAutofit fontScale="92500" lnSpcReduction="10000"/>
          </a:bodyPr>
          <a:lstStyle/>
          <a:p>
            <a:pPr marL="273050" indent="44608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Одной из основных задач при реализации ДООП «Лыжные гонки» является воспитательная  работа, в результате которой создаются необходимые условия для личностного развития.</a:t>
            </a:r>
          </a:p>
          <a:p>
            <a:pPr marL="273050" indent="44608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Тренера-преподаватели в виде воспитательной работы проводят: 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собрания, лекции и беседы с обучающимися 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информационные беседы о спортивных событиях в стране, мире;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встречи с интересными людьми, ветеранами спорта;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взаимодействие с общеобразовательными учреждениями;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культурно-массовые мероприятия;</a:t>
            </a:r>
          </a:p>
          <a:p>
            <a:pPr marL="273050" indent="4460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традиционные мероприятия: торжественный прием новых спортсменов в школу.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15682f-7eb5-45b6-9b60-35c5ea552a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hoto_2023-02-20_12-14-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db51551-0dfa-4619-9856-abfd27cbff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429519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3-11-02_12-19-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357165"/>
            <a:ext cx="4286281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Оценочные средства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687902"/>
          </a:xfrm>
        </p:spPr>
        <p:txBody>
          <a:bodyPr>
            <a:normAutofit fontScale="85000" lnSpcReduction="10000"/>
          </a:bodyPr>
          <a:lstStyle/>
          <a:p>
            <a:pPr marL="273050" indent="446088" algn="just">
              <a:buNone/>
            </a:pPr>
            <a:r>
              <a:rPr lang="ru-RU" sz="2400" dirty="0" smtClean="0"/>
              <a:t>Для  анализа информации по каждому показателю результативности разработаны таблицы с критериями  по определению того или иного показателя.  </a:t>
            </a:r>
          </a:p>
          <a:p>
            <a:pPr marL="273050" indent="446088" algn="just">
              <a:buNone/>
            </a:pPr>
            <a:r>
              <a:rPr lang="ru-RU" sz="2400" dirty="0" smtClean="0"/>
              <a:t>Они позволяют не только легко фиксировать результаты образовательной деятельности, но и осуществлять постоянный мониторинг результативности образовательной деятельности. </a:t>
            </a:r>
          </a:p>
          <a:p>
            <a:pPr marL="273050" indent="446088" algn="just">
              <a:buNone/>
            </a:pPr>
            <a:r>
              <a:rPr lang="ru-RU" sz="2400" dirty="0" smtClean="0"/>
              <a:t>Тесты  позволяют определить  уровень  выполнения программы  по теоретической и практической подготовке. </a:t>
            </a:r>
          </a:p>
          <a:p>
            <a:pPr marL="273050" indent="446088" algn="just">
              <a:buNone/>
            </a:pPr>
            <a:r>
              <a:rPr lang="ru-RU" sz="2400" dirty="0" smtClean="0"/>
              <a:t>Контрольные нормативы позволяют определить физическую подготовленность  каждого обучающегося. </a:t>
            </a:r>
          </a:p>
          <a:p>
            <a:pPr marL="273050" indent="446088" algn="just">
              <a:buNone/>
            </a:pPr>
            <a:r>
              <a:rPr lang="ru-RU" sz="2400" dirty="0" smtClean="0"/>
              <a:t>Результаты соревнований  позволяют определить достижения обучающихся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3-04-17_15-01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2518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hoto_2023-07-30_18-04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905121"/>
            <a:ext cx="2536031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hoto_2023-09-26_15-35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7148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3-09-01_12-02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14290"/>
            <a:ext cx="2482452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3-08-19_20-53-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3357562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3-08-14_11-32-40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85728"/>
            <a:ext cx="2357454" cy="419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411</Words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Областной конкурс методических кейсов дополнительного образования  Методический кейс «Слагаемые здоровья»</vt:lpstr>
      <vt:lpstr>Цели и задачи программы</vt:lpstr>
      <vt:lpstr>Методические средства</vt:lpstr>
      <vt:lpstr>Дидактические средства</vt:lpstr>
      <vt:lpstr>Слайд 5</vt:lpstr>
      <vt:lpstr>Воспитательные средства</vt:lpstr>
      <vt:lpstr>Слайд 7</vt:lpstr>
      <vt:lpstr>Оценочные средства</vt:lpstr>
      <vt:lpstr>Слайд 9</vt:lpstr>
      <vt:lpstr>Заключение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методических кейсов дополнительного образования  Методический кейс «Слагаемые здоровья»</dc:title>
  <dc:creator>ЛЕХА</dc:creator>
  <cp:lastModifiedBy>ЛЕХА</cp:lastModifiedBy>
  <cp:revision>18</cp:revision>
  <dcterms:created xsi:type="dcterms:W3CDTF">2023-11-10T09:04:12Z</dcterms:created>
  <dcterms:modified xsi:type="dcterms:W3CDTF">2023-11-13T05:47:24Z</dcterms:modified>
</cp:coreProperties>
</file>